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017" userDrawn="1">
          <p15:clr>
            <a:srgbClr val="A4A3A4"/>
          </p15:clr>
        </p15:guide>
        <p15:guide id="4" pos="1663" userDrawn="1">
          <p15:clr>
            <a:srgbClr val="A4A3A4"/>
          </p15:clr>
        </p15:guide>
        <p15:guide id="5" orient="horz" pos="2260" userDrawn="1">
          <p15:clr>
            <a:srgbClr val="A4A3A4"/>
          </p15:clr>
        </p15:guide>
        <p15:guide id="6" pos="5155" userDrawn="1">
          <p15:clr>
            <a:srgbClr val="A4A3A4"/>
          </p15:clr>
        </p15:guide>
        <p15:guide id="7" pos="2502" userDrawn="1">
          <p15:clr>
            <a:srgbClr val="A4A3A4"/>
          </p15:clr>
        </p15:guide>
        <p15:guide id="8" orient="horz" pos="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 showGuides="1">
      <p:cViewPr varScale="1">
        <p:scale>
          <a:sx n="161" d="100"/>
          <a:sy n="161" d="100"/>
        </p:scale>
        <p:origin x="150" y="300"/>
      </p:cViewPr>
      <p:guideLst>
        <p:guide orient="horz" pos="346"/>
        <p:guide pos="3840"/>
        <p:guide pos="6017"/>
        <p:guide pos="1663"/>
        <p:guide orient="horz" pos="2260"/>
        <p:guide pos="5155"/>
        <p:guide pos="2502"/>
        <p:guide orient="horz"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5640D-6066-4F32-B103-7055CA07F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CE3F39-183D-4243-A30E-B28FB3FBB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0C8D40-60D7-49FF-BAE4-24A119A1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C63394-C470-498C-8012-F1A1881A2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01CA6F-96E0-429F-BEF6-903AF4DD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29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04463-E244-4735-9BAA-167A1FD58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6F8E41-350C-4C46-803A-B901EBB5B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69B9CD-9994-4A3C-8A31-7B1E069FF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90C558-A38C-479B-A83F-0096B2030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8E9F3-5EEB-4232-A8D5-46C5AF0E0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98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F77CD7-27F6-452F-90FF-C83E185FF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EBC3FC-D1CD-4BDD-A9B9-032503047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B2DAEC-5837-4FA1-ACE0-9DD42318A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EDFF0-B3B6-44DD-98B1-0CD69E02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4D3185-4E65-47DC-999F-432E4BC4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2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EF624-6620-4055-B916-0FB72A566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8BA46-6548-4D7D-ABA8-CD8C449AF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8B0BBF-29F5-4D74-B859-9B230A84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C938A0-76CF-4683-AA78-B6778B117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C2776-6244-4906-8E32-38193C34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564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B87CB3-2CAB-40CB-92B8-AF9196C42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50BAC7-C741-4BCA-BC07-36A43DC17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4725E4-D39B-4E29-9CB0-D82D3178E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8E5000-D1B5-4FFB-8FDC-DFD5CF55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F6CFE6-06CF-4C57-9043-383C86FD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47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F8F60-028A-4D0A-87BC-A3874229B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FEAE68-ED8F-4556-AFF9-189DF5303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38F5B5-441F-4772-9F6B-2C66DDD19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7CED93-1BE7-493C-993F-64A6E358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634124-E711-44AF-90FF-9792A651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712FF3-8578-40BE-ADF2-F9785D263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4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6B588-3B2A-4D36-B822-A0EB76E8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3E4BAF-E826-4CAF-9C54-A99AF0413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61BD8-550E-418D-9681-F4B9BFF64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57AE05-EC4E-4871-9C26-3C2285FC52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BBD168A-141D-4725-B23D-B0FE9C3D6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C3EF97-BA8C-4DDA-B075-9CD7C2F46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4674D0B-82FA-4566-AAD7-89C84DDBE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D06C98D-910F-43EE-A38E-9D4693B88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3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65F2D-EF91-4BA1-9882-E4A20E37D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90B43A-0259-4EFE-9F9B-C769644A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E306460-720E-4538-8E70-D1D41D52A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CA59E89-CEF6-4BDB-A256-F2C76FE4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82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E316DA4-889A-414B-BA62-F34F5348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FABB001-9DB4-4FC6-9AF2-7A2E9C3EF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1D146B-F93B-4E8B-A90E-52464A98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28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D8891-9C54-4769-A417-8AAADA14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E12C48-2E36-4AEC-BF23-54F184191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8D97CC-C42E-4E44-9504-9299EEFBB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2CE264-EDFF-46B1-A6AA-1E596B6F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B770DD-0875-4B5C-BF21-7821DB2C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B18552-D0EC-4214-8AFD-14EC289D6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82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430D7-7173-4468-9674-3B7D6D31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41D570E-B19A-4A46-935F-B7DC23FF8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19EA08E-82F2-4F70-850A-68F6D802F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EF60B5-49C3-4E5B-9344-EF59FEBDE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70BD43-923E-4969-B99A-57504BFC2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C2C27A-4138-4965-8588-CCFC5746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17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8151C-74C1-47E9-8710-F9ACECEB6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0E298D-1F0D-4523-94FC-C0FEFDEB8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78DE5F-4D0B-4EAB-A9CE-3A7A858FF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7B99-4414-47B5-B5B4-C0A71E409BE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E08D79-FFBD-4EFA-BF32-31C50BFF9C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19133D-2758-4AE6-966A-229F3BFA8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06A9C-C2BA-4C3F-B8B3-A4CE1E774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21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A9AC0BE-864F-4F08-8BF9-63927FB89545}"/>
              </a:ext>
            </a:extLst>
          </p:cNvPr>
          <p:cNvSpPr/>
          <p:nvPr/>
        </p:nvSpPr>
        <p:spPr>
          <a:xfrm>
            <a:off x="7273636" y="5064794"/>
            <a:ext cx="260639" cy="1025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7D72AE2-C5F8-4B9D-81D0-C0D08FD67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12" y="549275"/>
            <a:ext cx="6911975" cy="611920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832A0E-EBB3-45F4-9BD0-55D695DCBA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5" y="150740"/>
            <a:ext cx="4138550" cy="2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12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7E442D-F6A5-402B-89DF-33111676B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12" y="549275"/>
            <a:ext cx="6911975" cy="2173043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1808389-2BDA-4754-9DD0-B5B29285B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5" y="145127"/>
            <a:ext cx="4138550" cy="2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01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26C7281-8421-4472-AA23-4670D4EA1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786" y="546376"/>
            <a:ext cx="6925901" cy="58109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A162239-1FC1-4E36-856A-ACE1AA15BA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4" y="167480"/>
            <a:ext cx="4138550" cy="23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445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4640D91-1482-47DA-B8CE-9016C8257E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53"/>
          <a:stretch/>
        </p:blipFill>
        <p:spPr>
          <a:xfrm>
            <a:off x="2640012" y="549274"/>
            <a:ext cx="6911975" cy="63087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71416C-4473-43C7-867B-F0F99BBB18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4" y="167480"/>
            <a:ext cx="4138550" cy="23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27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6AB9553-BB67-4077-9802-A2F5848C1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316" y="549275"/>
            <a:ext cx="6914670" cy="63087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1107E1E-293D-4174-8B4B-56D8D334C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4" y="167480"/>
            <a:ext cx="4138550" cy="23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1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DBF651-0FE0-40E3-BC1D-19F07307B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12" y="529076"/>
            <a:ext cx="6911974" cy="232166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099F15-FC45-49BC-90C2-A4B9A97E6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4" y="156354"/>
            <a:ext cx="4138550" cy="2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6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69002B3-A410-4F6E-81BB-DDDFE3B91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11" y="587561"/>
            <a:ext cx="6911976" cy="579542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53BD7F-40B8-4282-93E1-A2AD3D715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24" y="139609"/>
            <a:ext cx="4138551" cy="26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528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11BB7CD-4B81-40D8-9A85-E2CBF6498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724" y="148486"/>
            <a:ext cx="4138551" cy="243444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5548649-7A7C-483E-90AB-65834DC043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0010" y="587561"/>
            <a:ext cx="6911977" cy="180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537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Мамилова Елизавета Алексеевна</dc:creator>
  <cp:lastModifiedBy>Michi Kateko</cp:lastModifiedBy>
  <cp:revision>6</cp:revision>
  <dcterms:created xsi:type="dcterms:W3CDTF">2025-10-24T07:49:56Z</dcterms:created>
  <dcterms:modified xsi:type="dcterms:W3CDTF">2026-01-15T14:05:59Z</dcterms:modified>
</cp:coreProperties>
</file>