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017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5155" userDrawn="1">
          <p15:clr>
            <a:srgbClr val="A4A3A4"/>
          </p15:clr>
        </p15:guide>
        <p15:guide id="7" pos="2502" userDrawn="1">
          <p15:clr>
            <a:srgbClr val="A4A3A4"/>
          </p15:clr>
        </p15:guide>
        <p15:guide id="8" orient="horz" pos="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108" y="148"/>
      </p:cViewPr>
      <p:guideLst>
        <p:guide orient="horz" pos="346"/>
        <p:guide pos="3840"/>
        <p:guide pos="6017"/>
        <p:guide pos="1663"/>
        <p:guide orient="horz" pos="2260"/>
        <p:guide pos="5155"/>
        <p:guide pos="2502"/>
        <p:guide orient="horz" pos="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5640D-6066-4F32-B103-7055CA07F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CE3F39-183D-4243-A30E-B28FB3FBB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C8D40-60D7-49FF-BAE4-24A119A1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63394-C470-498C-8012-F1A1881A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1CA6F-96E0-429F-BEF6-903AF4DD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9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4463-E244-4735-9BAA-167A1FD5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F8E41-350C-4C46-803A-B901EBB5B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9B9CD-9994-4A3C-8A31-7B1E069F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0C558-A38C-479B-A83F-0096B203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8E9F3-5EEB-4232-A8D5-46C5AF0E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77CD7-27F6-452F-90FF-C83E185FF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BC3FC-D1CD-4BDD-A9B9-032503047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2DAEC-5837-4FA1-ACE0-9DD42318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EDFF0-B3B6-44DD-98B1-0CD69E02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D3185-4E65-47DC-999F-432E4BC4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EF624-6620-4055-B916-0FB72A56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8BA46-6548-4D7D-ABA8-CD8C449A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B0BBF-29F5-4D74-B859-9B230A84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938A0-76CF-4683-AA78-B6778B11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C2776-6244-4906-8E32-38193C34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7CB3-2CAB-40CB-92B8-AF9196C4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0BAC7-C741-4BCA-BC07-36A43DC1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725E4-D39B-4E29-9CB0-D82D3178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8E5000-D1B5-4FFB-8FDC-DFD5CF55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6CFE6-06CF-4C57-9043-383C86FD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7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8F60-028A-4D0A-87BC-A3874229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EAE68-ED8F-4556-AFF9-189DF5303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8F5B5-441F-4772-9F6B-2C66DDD19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7CED93-1BE7-493C-993F-64A6E358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634124-E711-44AF-90FF-9792A651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712FF3-8578-40BE-ADF2-F9785D26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6B588-3B2A-4D36-B822-A0EB76E8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3E4BAF-E826-4CAF-9C54-A99AF041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961BD8-550E-418D-9681-F4B9BFF64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57AE05-EC4E-4871-9C26-3C2285FC5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BD168A-141D-4725-B23D-B0FE9C3D6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3EF97-BA8C-4DDA-B075-9CD7C2F4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674D0B-82FA-4566-AAD7-89C84DDB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06C98D-910F-43EE-A38E-9D4693B8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65F2D-EF91-4BA1-9882-E4A20E37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90B43A-0259-4EFE-9F9B-C769644A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306460-720E-4538-8E70-D1D41D52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A59E89-CEF6-4BDB-A256-F2C76FE4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2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316DA4-889A-414B-BA62-F34F5348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ABB001-9DB4-4FC6-9AF2-7A2E9C3E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1D146B-F93B-4E8B-A90E-52464A98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8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D8891-9C54-4769-A417-8AAADA14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12C48-2E36-4AEC-BF23-54F18419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8D97CC-C42E-4E44-9504-9299EEFB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CE264-EDFF-46B1-A6AA-1E596B6F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770DD-0875-4B5C-BF21-7821DB2C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B18552-D0EC-4214-8AFD-14EC289D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2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430D7-7173-4468-9674-3B7D6D31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1D570E-B19A-4A46-935F-B7DC23FF8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9EA08E-82F2-4F70-850A-68F6D802F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F60B5-49C3-4E5B-9344-EF59FEBD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70BD43-923E-4969-B99A-57504BF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2C27A-4138-4965-8588-CCFC5746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7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8151C-74C1-47E9-8710-F9ACECEB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E298D-1F0D-4523-94FC-C0FEFDEB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8DE5F-4D0B-4EAB-A9CE-3A7A858FF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7B99-4414-47B5-B5B4-C0A71E409BE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08D79-FFBD-4EFA-BF32-31C50BFF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9133D-2758-4AE6-966A-229F3BFA8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6A9C-C2BA-4C3F-B8B3-A4CE1E774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9AC0BE-864F-4F08-8BF9-63927FB89545}"/>
              </a:ext>
            </a:extLst>
          </p:cNvPr>
          <p:cNvSpPr/>
          <p:nvPr/>
        </p:nvSpPr>
        <p:spPr>
          <a:xfrm>
            <a:off x="7273636" y="5064794"/>
            <a:ext cx="260639" cy="102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72AE2-C5F8-4B9D-81D0-C0D08FD6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2" y="549275"/>
            <a:ext cx="6911975" cy="61192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32A0E-EBB3-45F4-9BD0-55D695DC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25" y="150740"/>
            <a:ext cx="4138550" cy="2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2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E442D-F6A5-402B-89DF-33111676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2" y="549275"/>
            <a:ext cx="6911975" cy="21730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08389-2BDA-4754-9DD0-B5B29285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25" y="145127"/>
            <a:ext cx="4138550" cy="2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7A743-90A5-4FEB-ADF3-A66FB6E5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549275"/>
            <a:ext cx="6911975" cy="6308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162239-1FC1-4E36-856A-ACE1AA15B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24" y="167480"/>
            <a:ext cx="4138550" cy="2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4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1416C-4473-43C7-867B-F0F99BBB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4" y="167480"/>
            <a:ext cx="4138550" cy="2321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A416F5-141B-4046-8E5D-21A8D8FC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13" y="547348"/>
            <a:ext cx="6911975" cy="63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107E1E-293D-4174-8B4B-56D8D334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4" y="167480"/>
            <a:ext cx="4138550" cy="232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4CF008-376A-4F22-A117-425ED124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61" y="549274"/>
            <a:ext cx="6911727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99F15-FC45-49BC-90C2-A4B9A97E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4" y="156354"/>
            <a:ext cx="4138550" cy="24924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1F7E66-46D6-4A78-AD95-43CE3853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12" y="549274"/>
            <a:ext cx="6911975" cy="39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3BD7F-40B8-4282-93E1-A2AD3D71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4" y="139609"/>
            <a:ext cx="4138551" cy="2611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4FF10E-BF96-4A21-9B4C-7087C144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13" y="556573"/>
            <a:ext cx="6911975" cy="58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2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BB7CD-4B81-40D8-9A85-E2CBF649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4" y="148486"/>
            <a:ext cx="4138551" cy="2434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548649-7A7C-483E-90AB-65834DC04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10" y="587561"/>
            <a:ext cx="6911977" cy="18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7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Мамилова Елизавета Алексеевна</dc:creator>
  <cp:lastModifiedBy>Мамилова Елизавета Алексеевна</cp:lastModifiedBy>
  <cp:revision>7</cp:revision>
  <dcterms:created xsi:type="dcterms:W3CDTF">2025-10-24T07:49:56Z</dcterms:created>
  <dcterms:modified xsi:type="dcterms:W3CDTF">2026-02-24T09:19:49Z</dcterms:modified>
</cp:coreProperties>
</file>